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F842-BF43-4E25-872E-3C3F1CCAFEF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2A2623-6BFF-4379-82F8-E8383740E19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F842-BF43-4E25-872E-3C3F1CCAFEF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623-6BFF-4379-82F8-E8383740E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F842-BF43-4E25-872E-3C3F1CCAFEF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623-6BFF-4379-82F8-E8383740E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F842-BF43-4E25-872E-3C3F1CCAFEF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623-6BFF-4379-82F8-E8383740E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F842-BF43-4E25-872E-3C3F1CCAFEF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623-6BFF-4379-82F8-E8383740E19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F842-BF43-4E25-872E-3C3F1CCAFEF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623-6BFF-4379-82F8-E8383740E19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F842-BF43-4E25-872E-3C3F1CCAFEF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623-6BFF-4379-82F8-E8383740E19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F842-BF43-4E25-872E-3C3F1CCAFEF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623-6BFF-4379-82F8-E8383740E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F842-BF43-4E25-872E-3C3F1CCAFEF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623-6BFF-4379-82F8-E8383740E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F842-BF43-4E25-872E-3C3F1CCAFEF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623-6BFF-4379-82F8-E8383740E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F842-BF43-4E25-872E-3C3F1CCAFEF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623-6BFF-4379-82F8-E8383740E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588F842-BF43-4E25-872E-3C3F1CCAFEF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B2A2623-6BFF-4379-82F8-E8383740E19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b="1" dirty="0" smtClean="0"/>
              <a:t>Read-Around Review: </a:t>
            </a:r>
            <a:r>
              <a:rPr lang="en-US" sz="9600" b="1" dirty="0" err="1" smtClean="0"/>
              <a:t>rupt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9906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59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What is the word that names what you will be if you lose all of the money you have saved?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0342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38100" dir="5400000" algn="t" rotWithShape="0">
                    <a:srgbClr val="000000">
                      <a:alpha val="25000"/>
                    </a:srgbClr>
                  </a:outerShdw>
                </a:effectLst>
              </a:rPr>
              <a:t>bankrupt</a:t>
            </a:r>
            <a:endParaRPr lang="en-US" sz="9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42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What is the word that describes a person who could easily be talked into doing something </a:t>
            </a:r>
            <a:r>
              <a:rPr lang="en-US" sz="5400" dirty="0" err="1" smtClean="0">
                <a:solidFill>
                  <a:schemeClr val="tx1"/>
                </a:solidFill>
              </a:rPr>
              <a:t>agains</a:t>
            </a:r>
            <a:r>
              <a:rPr lang="en-US" sz="5400" dirty="0" smtClean="0">
                <a:solidFill>
                  <a:schemeClr val="tx1"/>
                </a:solidFill>
              </a:rPr>
              <a:t> the law?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6825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38100" dir="5400000" algn="t" rotWithShape="0">
                    <a:srgbClr val="000000">
                      <a:alpha val="25000"/>
                    </a:srgbClr>
                  </a:outerShdw>
                </a:effectLst>
              </a:rPr>
              <a:t>corruptible</a:t>
            </a:r>
            <a:endParaRPr lang="en-US" sz="8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15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What is the word that describes what happens to an organ or a tissue in the body when it suddenly bursts open and you must have surgery?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8075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38100" dir="5400000" algn="t" rotWithShape="0">
                    <a:srgbClr val="000000">
                      <a:alpha val="25000"/>
                    </a:srgbClr>
                  </a:outerShdw>
                </a:effectLst>
              </a:rPr>
              <a:t>rupture</a:t>
            </a:r>
            <a:endParaRPr lang="en-US" sz="8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5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What is the word that describes what a bad person tries to do to a good person to make him or her misbehave?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9352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38100" dir="5400000" algn="t" rotWithShape="0">
                    <a:srgbClr val="000000">
                      <a:alpha val="25000"/>
                    </a:srgbClr>
                  </a:outerShdw>
                </a:effectLst>
              </a:rPr>
              <a:t>corrupt</a:t>
            </a:r>
            <a:endParaRPr lang="en-US" sz="8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59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What is the word that describes a noise or comment that </a:t>
            </a:r>
            <a:r>
              <a:rPr lang="en-US" sz="4800" dirty="0" smtClean="0">
                <a:solidFill>
                  <a:srgbClr val="0070C0"/>
                </a:solidFill>
              </a:rPr>
              <a:t>breaks </a:t>
            </a:r>
            <a:r>
              <a:rPr lang="en-US" sz="4800" dirty="0" smtClean="0">
                <a:solidFill>
                  <a:schemeClr val="tx1"/>
                </a:solidFill>
              </a:rPr>
              <a:t>up your “train of thought” or takes you away from what you are doing?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9460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38100" dir="5400000" algn="t" rotWithShape="0">
                    <a:srgbClr val="000000">
                      <a:alpha val="25000"/>
                    </a:srgbClr>
                  </a:outerShdw>
                </a:effectLst>
              </a:rPr>
              <a:t>interruption</a:t>
            </a:r>
            <a:endParaRPr lang="en-US" sz="8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02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What is the root that means to </a:t>
            </a:r>
            <a:r>
              <a:rPr lang="en-US" sz="8000" dirty="0" smtClean="0">
                <a:solidFill>
                  <a:srgbClr val="0070C0"/>
                </a:solidFill>
              </a:rPr>
              <a:t>break?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03958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What is the word that describes what a class clown does to the rest of the class while they are trying to learn which explains why he or she is often punished?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9629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38100" dir="5400000" algn="t" rotWithShape="0">
                    <a:srgbClr val="000000">
                      <a:alpha val="25000"/>
                    </a:srgbClr>
                  </a:outerShdw>
                </a:effectLst>
              </a:rPr>
              <a:t>disrupts</a:t>
            </a:r>
            <a:endParaRPr lang="en-US" sz="8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44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tx1"/>
                </a:solidFill>
              </a:rPr>
              <a:t>What is the word that describes a sudden change?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7890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38100" dir="5400000" algn="t" rotWithShape="0">
                    <a:srgbClr val="000000">
                      <a:alpha val="25000"/>
                    </a:srgbClr>
                  </a:outerShdw>
                </a:effectLst>
              </a:rPr>
              <a:t>abrupt</a:t>
            </a:r>
            <a:endParaRPr lang="en-US" sz="8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06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9900" dirty="0" smtClean="0"/>
              <a:t>END!!</a:t>
            </a:r>
            <a:endParaRPr lang="en-US" sz="199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32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srgbClr val="000000">
                      <a:alpha val="25000"/>
                    </a:srgbClr>
                  </a:outerShdw>
                </a:effectLst>
              </a:rPr>
              <a:t>the root </a:t>
            </a:r>
            <a:r>
              <a:rPr lang="en-US" sz="96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63500" dist="38100" dir="5400000" algn="t" rotWithShape="0">
                    <a:srgbClr val="000000">
                      <a:alpha val="25000"/>
                    </a:srgbClr>
                  </a:outerShdw>
                </a:effectLst>
              </a:rPr>
              <a:t>rupt</a:t>
            </a:r>
            <a:endParaRPr lang="en-US" sz="9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09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What is the word that describes what you do when you </a:t>
            </a:r>
            <a:r>
              <a:rPr lang="en-US" sz="5400" dirty="0" smtClean="0">
                <a:solidFill>
                  <a:srgbClr val="0070C0"/>
                </a:solidFill>
              </a:rPr>
              <a:t>break </a:t>
            </a:r>
            <a:r>
              <a:rPr lang="en-US" sz="5400" dirty="0" smtClean="0">
                <a:solidFill>
                  <a:schemeClr val="tx1"/>
                </a:solidFill>
              </a:rPr>
              <a:t>in on someone’s conversation</a:t>
            </a:r>
            <a:r>
              <a:rPr lang="en-US" sz="5400" dirty="0" smtClean="0">
                <a:solidFill>
                  <a:srgbClr val="0070C0"/>
                </a:solidFill>
              </a:rPr>
              <a:t>?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141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38100" dir="5400000" algn="t" rotWithShape="0">
                    <a:srgbClr val="000000">
                      <a:alpha val="25000"/>
                    </a:srgbClr>
                  </a:outerShdw>
                </a:effectLst>
              </a:rPr>
              <a:t>interrupt</a:t>
            </a:r>
            <a:endParaRPr lang="en-US" sz="115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0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What is the word that names what the volcano does as lava bursts out of it?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98637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38100" dir="5400000" algn="t" rotWithShape="0">
                    <a:srgbClr val="000000">
                      <a:alpha val="25000"/>
                    </a:srgbClr>
                  </a:outerShdw>
                </a:effectLst>
              </a:rPr>
              <a:t>erupts</a:t>
            </a:r>
            <a:endParaRPr lang="en-US" sz="115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13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What is the word that names what a person who makes silly noises in class creates?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74331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38100" dir="5400000" algn="t" rotWithShape="0">
                    <a:srgbClr val="000000">
                      <a:alpha val="25000"/>
                    </a:srgbClr>
                  </a:outerShdw>
                </a:effectLst>
              </a:rPr>
              <a:t>disruption</a:t>
            </a:r>
            <a:endParaRPr lang="en-US" sz="9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26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457</TotalTime>
  <Words>244</Words>
  <Application>Microsoft Office PowerPoint</Application>
  <PresentationFormat>On-screen Show (4:3)</PresentationFormat>
  <Paragraphs>24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Executive</vt:lpstr>
      <vt:lpstr>Read-Around Review: rupt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END!!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rupt</dc:title>
  <dc:creator>Brigitta Post</dc:creator>
  <cp:lastModifiedBy>Brigitta Post</cp:lastModifiedBy>
  <cp:revision>25</cp:revision>
  <dcterms:created xsi:type="dcterms:W3CDTF">2015-04-04T13:34:52Z</dcterms:created>
  <dcterms:modified xsi:type="dcterms:W3CDTF">2019-08-15T02:52:58Z</dcterms:modified>
</cp:coreProperties>
</file>